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65" r:id="rId8"/>
    <p:sldId id="264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46DC5-153D-4D9C-8D9A-0899FBD14C1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5CF40-A548-48D4-B226-5115E2FBE443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Обязательная часть </a:t>
          </a:r>
        </a:p>
      </dgm:t>
    </dgm:pt>
    <dgm:pt modelId="{E552059A-B63B-4C4E-BD54-7E82A4D4B405}" type="parTrans" cxnId="{5859DA09-D967-42C8-BC53-01F33D9D9117}">
      <dgm:prSet/>
      <dgm:spPr/>
      <dgm:t>
        <a:bodyPr/>
        <a:lstStyle/>
        <a:p>
          <a:endParaRPr lang="ru-RU"/>
        </a:p>
      </dgm:t>
    </dgm:pt>
    <dgm:pt modelId="{DB6BBEAC-E5AF-4856-8A57-6781298C4F19}" type="sibTrans" cxnId="{5859DA09-D967-42C8-BC53-01F33D9D9117}">
      <dgm:prSet/>
      <dgm:spPr/>
      <dgm:t>
        <a:bodyPr/>
        <a:lstStyle/>
        <a:p>
          <a:endParaRPr lang="ru-RU"/>
        </a:p>
      </dgm:t>
    </dgm:pt>
    <dgm:pt modelId="{5A193223-D335-4829-B66C-5AF5339B134E}">
      <dgm:prSet phldrT="[Текст]"/>
      <dgm:spPr/>
      <dgm:t>
        <a:bodyPr/>
        <a:lstStyle/>
        <a:p>
          <a:pPr algn="ctr"/>
          <a:r>
            <a:rPr lang="ru-RU" dirty="0"/>
            <a:t>60%</a:t>
          </a:r>
        </a:p>
      </dgm:t>
    </dgm:pt>
    <dgm:pt modelId="{BEC51321-D2EF-4091-B997-6BE5BB9F1B1E}" type="parTrans" cxnId="{CCEBA60E-2F03-4E4A-82E7-F29A41B0AF11}">
      <dgm:prSet/>
      <dgm:spPr/>
      <dgm:t>
        <a:bodyPr/>
        <a:lstStyle/>
        <a:p>
          <a:endParaRPr lang="ru-RU"/>
        </a:p>
      </dgm:t>
    </dgm:pt>
    <dgm:pt modelId="{13A70307-E826-4246-AD4C-863978BEAD8F}" type="sibTrans" cxnId="{CCEBA60E-2F03-4E4A-82E7-F29A41B0AF11}">
      <dgm:prSet/>
      <dgm:spPr/>
      <dgm:t>
        <a:bodyPr/>
        <a:lstStyle/>
        <a:p>
          <a:endParaRPr lang="ru-RU"/>
        </a:p>
      </dgm:t>
    </dgm:pt>
    <dgm:pt modelId="{1FD97254-9BAA-4151-8B52-83087D3869B5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Часть, формируемая участниками образовательных отношений  </a:t>
          </a:r>
        </a:p>
      </dgm:t>
    </dgm:pt>
    <dgm:pt modelId="{1815A964-9698-49D8-92DF-C5AA513800C6}" type="parTrans" cxnId="{D4C6BCD3-C6B0-4B3A-8EFD-AE9760ED05BF}">
      <dgm:prSet/>
      <dgm:spPr/>
      <dgm:t>
        <a:bodyPr/>
        <a:lstStyle/>
        <a:p>
          <a:endParaRPr lang="ru-RU"/>
        </a:p>
      </dgm:t>
    </dgm:pt>
    <dgm:pt modelId="{4E190249-12BB-40A0-AFB2-4606AE97D3BC}" type="sibTrans" cxnId="{D4C6BCD3-C6B0-4B3A-8EFD-AE9760ED05BF}">
      <dgm:prSet/>
      <dgm:spPr/>
      <dgm:t>
        <a:bodyPr/>
        <a:lstStyle/>
        <a:p>
          <a:endParaRPr lang="ru-RU"/>
        </a:p>
      </dgm:t>
    </dgm:pt>
    <dgm:pt modelId="{9EE5AAE9-D9C4-4FDD-8F74-BF1537A80E90}">
      <dgm:prSet phldrT="[Текст]"/>
      <dgm:spPr/>
      <dgm:t>
        <a:bodyPr/>
        <a:lstStyle/>
        <a:p>
          <a:pPr algn="ctr"/>
          <a:r>
            <a:rPr lang="ru-RU" dirty="0"/>
            <a:t>40%</a:t>
          </a:r>
        </a:p>
      </dgm:t>
    </dgm:pt>
    <dgm:pt modelId="{50797E23-E019-4A63-8DEC-96AFC3F74221}" type="parTrans" cxnId="{DB1F391A-872B-4145-88CD-0EB856AE6CAF}">
      <dgm:prSet/>
      <dgm:spPr/>
      <dgm:t>
        <a:bodyPr/>
        <a:lstStyle/>
        <a:p>
          <a:endParaRPr lang="ru-RU"/>
        </a:p>
      </dgm:t>
    </dgm:pt>
    <dgm:pt modelId="{A91E7834-5B5F-499B-8829-E21B55F01497}" type="sibTrans" cxnId="{DB1F391A-872B-4145-88CD-0EB856AE6CAF}">
      <dgm:prSet/>
      <dgm:spPr/>
      <dgm:t>
        <a:bodyPr/>
        <a:lstStyle/>
        <a:p>
          <a:endParaRPr lang="ru-RU"/>
        </a:p>
      </dgm:t>
    </dgm:pt>
    <dgm:pt modelId="{EDF716D6-9A7F-414B-824D-5015FB08713D}" type="pres">
      <dgm:prSet presAssocID="{A5746DC5-153D-4D9C-8D9A-0899FBD14C1E}" presName="Name0" presStyleCnt="0">
        <dgm:presLayoutVars>
          <dgm:dir/>
          <dgm:animLvl val="lvl"/>
          <dgm:resizeHandles/>
        </dgm:presLayoutVars>
      </dgm:prSet>
      <dgm:spPr/>
    </dgm:pt>
    <dgm:pt modelId="{5FFEEE1D-9DF5-430E-BB5F-A0D3F708F3B0}" type="pres">
      <dgm:prSet presAssocID="{B185CF40-A548-48D4-B226-5115E2FBE443}" presName="linNode" presStyleCnt="0"/>
      <dgm:spPr/>
    </dgm:pt>
    <dgm:pt modelId="{2546AF49-9487-4ED8-8D74-745DABE78127}" type="pres">
      <dgm:prSet presAssocID="{B185CF40-A548-48D4-B226-5115E2FBE443}" presName="parentShp" presStyleLbl="node1" presStyleIdx="0" presStyleCnt="2">
        <dgm:presLayoutVars>
          <dgm:bulletEnabled val="1"/>
        </dgm:presLayoutVars>
      </dgm:prSet>
      <dgm:spPr/>
    </dgm:pt>
    <dgm:pt modelId="{096A2446-6CF4-4419-8982-0A7D09FFF2EC}" type="pres">
      <dgm:prSet presAssocID="{B185CF40-A548-48D4-B226-5115E2FBE443}" presName="childShp" presStyleLbl="bgAccFollowNode1" presStyleIdx="0" presStyleCnt="2">
        <dgm:presLayoutVars>
          <dgm:bulletEnabled val="1"/>
        </dgm:presLayoutVars>
      </dgm:prSet>
      <dgm:spPr/>
    </dgm:pt>
    <dgm:pt modelId="{193FFD93-3FF5-4D28-A0B7-CE450DF7F7E5}" type="pres">
      <dgm:prSet presAssocID="{DB6BBEAC-E5AF-4856-8A57-6781298C4F19}" presName="spacing" presStyleCnt="0"/>
      <dgm:spPr/>
    </dgm:pt>
    <dgm:pt modelId="{F2D0E67F-914A-4DCC-8240-C499140A0316}" type="pres">
      <dgm:prSet presAssocID="{1FD97254-9BAA-4151-8B52-83087D3869B5}" presName="linNode" presStyleCnt="0"/>
      <dgm:spPr/>
    </dgm:pt>
    <dgm:pt modelId="{02BBFE69-FD76-4206-8B47-AF203464E6E2}" type="pres">
      <dgm:prSet presAssocID="{1FD97254-9BAA-4151-8B52-83087D3869B5}" presName="parentShp" presStyleLbl="node1" presStyleIdx="1" presStyleCnt="2">
        <dgm:presLayoutVars>
          <dgm:bulletEnabled val="1"/>
        </dgm:presLayoutVars>
      </dgm:prSet>
      <dgm:spPr/>
    </dgm:pt>
    <dgm:pt modelId="{16A1EB6D-2A2A-4783-AD41-4C8D49BBAFB3}" type="pres">
      <dgm:prSet presAssocID="{1FD97254-9BAA-4151-8B52-83087D3869B5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5859DA09-D967-42C8-BC53-01F33D9D9117}" srcId="{A5746DC5-153D-4D9C-8D9A-0899FBD14C1E}" destId="{B185CF40-A548-48D4-B226-5115E2FBE443}" srcOrd="0" destOrd="0" parTransId="{E552059A-B63B-4C4E-BD54-7E82A4D4B405}" sibTransId="{DB6BBEAC-E5AF-4856-8A57-6781298C4F19}"/>
    <dgm:cxn modelId="{CCEBA60E-2F03-4E4A-82E7-F29A41B0AF11}" srcId="{B185CF40-A548-48D4-B226-5115E2FBE443}" destId="{5A193223-D335-4829-B66C-5AF5339B134E}" srcOrd="0" destOrd="0" parTransId="{BEC51321-D2EF-4091-B997-6BE5BB9F1B1E}" sibTransId="{13A70307-E826-4246-AD4C-863978BEAD8F}"/>
    <dgm:cxn modelId="{DB1F391A-872B-4145-88CD-0EB856AE6CAF}" srcId="{1FD97254-9BAA-4151-8B52-83087D3869B5}" destId="{9EE5AAE9-D9C4-4FDD-8F74-BF1537A80E90}" srcOrd="0" destOrd="0" parTransId="{50797E23-E019-4A63-8DEC-96AFC3F74221}" sibTransId="{A91E7834-5B5F-499B-8829-E21B55F01497}"/>
    <dgm:cxn modelId="{21BD395D-E71C-41E0-9121-C8704BE1BAE2}" type="presOf" srcId="{A5746DC5-153D-4D9C-8D9A-0899FBD14C1E}" destId="{EDF716D6-9A7F-414B-824D-5015FB08713D}" srcOrd="0" destOrd="0" presId="urn:microsoft.com/office/officeart/2005/8/layout/vList6"/>
    <dgm:cxn modelId="{23946F5D-9FE8-44A2-A85C-DA78F305C5EC}" type="presOf" srcId="{9EE5AAE9-D9C4-4FDD-8F74-BF1537A80E90}" destId="{16A1EB6D-2A2A-4783-AD41-4C8D49BBAFB3}" srcOrd="0" destOrd="0" presId="urn:microsoft.com/office/officeart/2005/8/layout/vList6"/>
    <dgm:cxn modelId="{E83A6354-5639-4852-AC3E-72BAF60CBC2F}" type="presOf" srcId="{5A193223-D335-4829-B66C-5AF5339B134E}" destId="{096A2446-6CF4-4419-8982-0A7D09FFF2EC}" srcOrd="0" destOrd="0" presId="urn:microsoft.com/office/officeart/2005/8/layout/vList6"/>
    <dgm:cxn modelId="{D4C6BCD3-C6B0-4B3A-8EFD-AE9760ED05BF}" srcId="{A5746DC5-153D-4D9C-8D9A-0899FBD14C1E}" destId="{1FD97254-9BAA-4151-8B52-83087D3869B5}" srcOrd="1" destOrd="0" parTransId="{1815A964-9698-49D8-92DF-C5AA513800C6}" sibTransId="{4E190249-12BB-40A0-AFB2-4606AE97D3BC}"/>
    <dgm:cxn modelId="{A2ADAAED-E750-4A66-9DF3-677E7E165DC6}" type="presOf" srcId="{B185CF40-A548-48D4-B226-5115E2FBE443}" destId="{2546AF49-9487-4ED8-8D74-745DABE78127}" srcOrd="0" destOrd="0" presId="urn:microsoft.com/office/officeart/2005/8/layout/vList6"/>
    <dgm:cxn modelId="{71D268F1-6EBE-4C09-B7E9-BA66F981D987}" type="presOf" srcId="{1FD97254-9BAA-4151-8B52-83087D3869B5}" destId="{02BBFE69-FD76-4206-8B47-AF203464E6E2}" srcOrd="0" destOrd="0" presId="urn:microsoft.com/office/officeart/2005/8/layout/vList6"/>
    <dgm:cxn modelId="{9DF108C4-AF46-4D93-BE8D-F5A75CEDAD5A}" type="presParOf" srcId="{EDF716D6-9A7F-414B-824D-5015FB08713D}" destId="{5FFEEE1D-9DF5-430E-BB5F-A0D3F708F3B0}" srcOrd="0" destOrd="0" presId="urn:microsoft.com/office/officeart/2005/8/layout/vList6"/>
    <dgm:cxn modelId="{6CEB29C2-FD68-49D5-AC64-83953AA092CB}" type="presParOf" srcId="{5FFEEE1D-9DF5-430E-BB5F-A0D3F708F3B0}" destId="{2546AF49-9487-4ED8-8D74-745DABE78127}" srcOrd="0" destOrd="0" presId="urn:microsoft.com/office/officeart/2005/8/layout/vList6"/>
    <dgm:cxn modelId="{3423E739-C017-4DF1-934C-73A604C68BF6}" type="presParOf" srcId="{5FFEEE1D-9DF5-430E-BB5F-A0D3F708F3B0}" destId="{096A2446-6CF4-4419-8982-0A7D09FFF2EC}" srcOrd="1" destOrd="0" presId="urn:microsoft.com/office/officeart/2005/8/layout/vList6"/>
    <dgm:cxn modelId="{07FB12CC-690A-4CE3-822B-F6645DD4C9E0}" type="presParOf" srcId="{EDF716D6-9A7F-414B-824D-5015FB08713D}" destId="{193FFD93-3FF5-4D28-A0B7-CE450DF7F7E5}" srcOrd="1" destOrd="0" presId="urn:microsoft.com/office/officeart/2005/8/layout/vList6"/>
    <dgm:cxn modelId="{78728172-79D2-49B1-9966-6819F40CFAFE}" type="presParOf" srcId="{EDF716D6-9A7F-414B-824D-5015FB08713D}" destId="{F2D0E67F-914A-4DCC-8240-C499140A0316}" srcOrd="2" destOrd="0" presId="urn:microsoft.com/office/officeart/2005/8/layout/vList6"/>
    <dgm:cxn modelId="{FC92986F-B86C-4B07-B704-85CF4E9504F3}" type="presParOf" srcId="{F2D0E67F-914A-4DCC-8240-C499140A0316}" destId="{02BBFE69-FD76-4206-8B47-AF203464E6E2}" srcOrd="0" destOrd="0" presId="urn:microsoft.com/office/officeart/2005/8/layout/vList6"/>
    <dgm:cxn modelId="{A52392FE-003C-4871-B24D-83C7BE13A4D0}" type="presParOf" srcId="{F2D0E67F-914A-4DCC-8240-C499140A0316}" destId="{16A1EB6D-2A2A-4783-AD41-4C8D49BBAF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82C25-5072-4FC0-B2BF-B97C1235AE2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8AF152-7FD1-4A3E-BCE4-34637266EBB1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Личностные результаты </a:t>
          </a:r>
        </a:p>
      </dgm:t>
    </dgm:pt>
    <dgm:pt modelId="{EDBB1681-C431-480E-93D2-87804C673627}" type="parTrans" cxnId="{5BBFD5C1-52CD-49AD-BA38-8C18F8F535A6}">
      <dgm:prSet/>
      <dgm:spPr/>
      <dgm:t>
        <a:bodyPr/>
        <a:lstStyle/>
        <a:p>
          <a:endParaRPr lang="ru-RU"/>
        </a:p>
      </dgm:t>
    </dgm:pt>
    <dgm:pt modelId="{81E04366-5FD6-4A26-AEC4-77CD0C941E65}" type="sibTrans" cxnId="{5BBFD5C1-52CD-49AD-BA38-8C18F8F535A6}">
      <dgm:prSet/>
      <dgm:spPr/>
      <dgm:t>
        <a:bodyPr/>
        <a:lstStyle/>
        <a:p>
          <a:endParaRPr lang="ru-RU"/>
        </a:p>
      </dgm:t>
    </dgm:pt>
    <dgm:pt modelId="{1C3D1200-21AD-450D-9DC8-374ACBB2F7EC}">
      <dgm:prSet phldrT="[Текст]" custT="1"/>
      <dgm:spPr/>
      <dgm:t>
        <a:bodyPr/>
        <a:lstStyle/>
        <a:p>
          <a:pPr algn="ctr"/>
          <a:r>
            <a:rPr lang="ru-RU" sz="2000" b="1" dirty="0" err="1">
              <a:latin typeface="Times New Roman" pitchFamily="18" charset="0"/>
              <a:cs typeface="Times New Roman" pitchFamily="18" charset="0"/>
            </a:rPr>
            <a:t>Портфолио</a:t>
          </a:r>
          <a:r>
            <a:rPr lang="ru-RU" sz="2600" b="1" dirty="0"/>
            <a:t> </a:t>
          </a:r>
        </a:p>
      </dgm:t>
    </dgm:pt>
    <dgm:pt modelId="{B9167BFB-69B1-4062-86E5-F5689E64379D}" type="parTrans" cxnId="{CA8DA5BB-82CD-4D7C-A428-78D4BFA6B68E}">
      <dgm:prSet/>
      <dgm:spPr/>
      <dgm:t>
        <a:bodyPr/>
        <a:lstStyle/>
        <a:p>
          <a:endParaRPr lang="ru-RU"/>
        </a:p>
      </dgm:t>
    </dgm:pt>
    <dgm:pt modelId="{07EBADFC-9257-4A53-A97B-42F9387D08D5}" type="sibTrans" cxnId="{CA8DA5BB-82CD-4D7C-A428-78D4BFA6B68E}">
      <dgm:prSet/>
      <dgm:spPr/>
      <dgm:t>
        <a:bodyPr/>
        <a:lstStyle/>
        <a:p>
          <a:endParaRPr lang="ru-RU"/>
        </a:p>
      </dgm:t>
    </dgm:pt>
    <dgm:pt modelId="{31F46AA7-DA84-434A-8D8C-33858D6862C9}">
      <dgm:prSet phldrT="[Текст]"/>
      <dgm:spPr/>
      <dgm:t>
        <a:bodyPr/>
        <a:lstStyle/>
        <a:p>
          <a:r>
            <a:rPr lang="ru-RU" b="1" dirty="0" err="1">
              <a:solidFill>
                <a:schemeClr val="tx1"/>
              </a:solidFill>
            </a:rPr>
            <a:t>Метапредметные</a:t>
          </a:r>
          <a:r>
            <a:rPr lang="ru-RU" b="1" dirty="0">
              <a:solidFill>
                <a:schemeClr val="tx1"/>
              </a:solidFill>
            </a:rPr>
            <a:t> результаты </a:t>
          </a:r>
        </a:p>
      </dgm:t>
    </dgm:pt>
    <dgm:pt modelId="{D1EC4E9B-6EFE-4CCF-9FCA-AF9B34F8828C}" type="parTrans" cxnId="{FD6C108C-4DEB-498A-9F97-4891C0C7CAB4}">
      <dgm:prSet/>
      <dgm:spPr/>
      <dgm:t>
        <a:bodyPr/>
        <a:lstStyle/>
        <a:p>
          <a:endParaRPr lang="ru-RU"/>
        </a:p>
      </dgm:t>
    </dgm:pt>
    <dgm:pt modelId="{BFCB651D-4E0F-4974-8749-8C20396B11DB}" type="sibTrans" cxnId="{FD6C108C-4DEB-498A-9F97-4891C0C7CAB4}">
      <dgm:prSet/>
      <dgm:spPr/>
      <dgm:t>
        <a:bodyPr/>
        <a:lstStyle/>
        <a:p>
          <a:endParaRPr lang="ru-RU"/>
        </a:p>
      </dgm:t>
    </dgm:pt>
    <dgm:pt modelId="{9ABE9473-96F3-429C-A4A4-13D6224F54A9}">
      <dgm:prSet phldrT="[Текст]"/>
      <dgm:spPr/>
      <dgm:t>
        <a:bodyPr/>
        <a:lstStyle/>
        <a:p>
          <a:pPr algn="ctr"/>
          <a:endParaRPr lang="ru-RU" sz="2600" dirty="0"/>
        </a:p>
      </dgm:t>
    </dgm:pt>
    <dgm:pt modelId="{E03B987A-50A1-4217-B1E2-FFA9D493A7D5}" type="parTrans" cxnId="{2A2AB51B-40D1-41B2-8F31-D9C26D7318FF}">
      <dgm:prSet/>
      <dgm:spPr/>
      <dgm:t>
        <a:bodyPr/>
        <a:lstStyle/>
        <a:p>
          <a:endParaRPr lang="ru-RU"/>
        </a:p>
      </dgm:t>
    </dgm:pt>
    <dgm:pt modelId="{FBA4EF18-B804-45E4-A89D-0684F63CD40B}" type="sibTrans" cxnId="{2A2AB51B-40D1-41B2-8F31-D9C26D7318FF}">
      <dgm:prSet/>
      <dgm:spPr/>
      <dgm:t>
        <a:bodyPr/>
        <a:lstStyle/>
        <a:p>
          <a:endParaRPr lang="ru-RU"/>
        </a:p>
      </dgm:t>
    </dgm:pt>
    <dgm:pt modelId="{08495038-85C5-4B3D-B3F9-F3781BBE1B66}">
      <dgm:prSet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Предметные результаты </a:t>
          </a:r>
        </a:p>
      </dgm:t>
    </dgm:pt>
    <dgm:pt modelId="{213BEF76-14F1-4609-990D-2BA80E2F4F99}" type="sibTrans" cxnId="{C786312D-8BE8-4B7B-9568-9C5C29826DBB}">
      <dgm:prSet/>
      <dgm:spPr/>
      <dgm:t>
        <a:bodyPr/>
        <a:lstStyle/>
        <a:p>
          <a:endParaRPr lang="ru-RU"/>
        </a:p>
      </dgm:t>
    </dgm:pt>
    <dgm:pt modelId="{62C897D8-DC09-4E03-9060-F6942B92DA2F}" type="parTrans" cxnId="{C786312D-8BE8-4B7B-9568-9C5C29826DBB}">
      <dgm:prSet/>
      <dgm:spPr/>
      <dgm:t>
        <a:bodyPr/>
        <a:lstStyle/>
        <a:p>
          <a:endParaRPr lang="ru-RU"/>
        </a:p>
      </dgm:t>
    </dgm:pt>
    <dgm:pt modelId="{E7B879BB-7380-45E5-9AF4-013C37ABC306}">
      <dgm:prSet phldrT="[Текст]" custT="1"/>
      <dgm:spPr/>
      <dgm:t>
        <a:bodyPr/>
        <a:lstStyle/>
        <a:p>
          <a:pPr algn="ctr"/>
          <a:r>
            <a:rPr lang="ru-RU" sz="1800" b="1" dirty="0">
              <a:latin typeface="Times New Roman" pitchFamily="18" charset="0"/>
              <a:cs typeface="Times New Roman" pitchFamily="18" charset="0"/>
            </a:rPr>
            <a:t>Индивидуальный учебный проект </a:t>
          </a:r>
        </a:p>
      </dgm:t>
    </dgm:pt>
    <dgm:pt modelId="{6A683C7D-1A43-444B-9E1A-CE9795C46B49}" type="sibTrans" cxnId="{CF6E1DB2-8B38-425B-B973-D319B3A845D5}">
      <dgm:prSet/>
      <dgm:spPr/>
      <dgm:t>
        <a:bodyPr/>
        <a:lstStyle/>
        <a:p>
          <a:endParaRPr lang="ru-RU"/>
        </a:p>
      </dgm:t>
    </dgm:pt>
    <dgm:pt modelId="{AEDAE114-8F2C-46BB-9B62-4868505BB559}" type="parTrans" cxnId="{CF6E1DB2-8B38-425B-B973-D319B3A845D5}">
      <dgm:prSet/>
      <dgm:spPr/>
      <dgm:t>
        <a:bodyPr/>
        <a:lstStyle/>
        <a:p>
          <a:endParaRPr lang="ru-RU"/>
        </a:p>
      </dgm:t>
    </dgm:pt>
    <dgm:pt modelId="{FA1E7950-EF5F-4A8B-B1A8-C6D50CC2A80E}">
      <dgm:prSet phldrT="[Текст]" custT="1"/>
      <dgm:spPr/>
      <dgm:t>
        <a:bodyPr/>
        <a:lstStyle/>
        <a:p>
          <a:pPr algn="ctr"/>
          <a:endParaRPr lang="ru-RU" sz="1800" b="1" dirty="0"/>
        </a:p>
      </dgm:t>
    </dgm:pt>
    <dgm:pt modelId="{CE562336-340C-4B5C-A4BA-936D7F9193B4}" type="parTrans" cxnId="{517C1D84-7E27-45B2-A0CC-63CCE85DA9A6}">
      <dgm:prSet/>
      <dgm:spPr/>
      <dgm:t>
        <a:bodyPr/>
        <a:lstStyle/>
        <a:p>
          <a:endParaRPr lang="ru-RU"/>
        </a:p>
      </dgm:t>
    </dgm:pt>
    <dgm:pt modelId="{8C7F4ACF-BB17-48C9-B664-65BB5F074291}" type="sibTrans" cxnId="{517C1D84-7E27-45B2-A0CC-63CCE85DA9A6}">
      <dgm:prSet/>
      <dgm:spPr/>
      <dgm:t>
        <a:bodyPr/>
        <a:lstStyle/>
        <a:p>
          <a:endParaRPr lang="ru-RU"/>
        </a:p>
      </dgm:t>
    </dgm:pt>
    <dgm:pt modelId="{5BC04FBD-9B4E-47BF-A6A8-F855D2B84091}">
      <dgm:prSet custT="1"/>
      <dgm:spPr/>
      <dgm:t>
        <a:bodyPr/>
        <a:lstStyle/>
        <a:p>
          <a:pPr algn="ctr"/>
          <a:r>
            <a:rPr lang="ru-RU" sz="2800" b="1" dirty="0"/>
            <a:t>ЕГЭ</a:t>
          </a:r>
          <a:r>
            <a:rPr lang="ru-RU" sz="6300" dirty="0"/>
            <a:t> </a:t>
          </a:r>
        </a:p>
      </dgm:t>
    </dgm:pt>
    <dgm:pt modelId="{8B20022F-C8C6-4A05-94E4-AA747C84B4E3}" type="parTrans" cxnId="{C1D0700B-FCA3-4750-8034-F26F4EE27A36}">
      <dgm:prSet/>
      <dgm:spPr/>
    </dgm:pt>
    <dgm:pt modelId="{C0D018DF-FEC5-453B-8352-C66DAFEBF1AC}" type="sibTrans" cxnId="{C1D0700B-FCA3-4750-8034-F26F4EE27A36}">
      <dgm:prSet/>
      <dgm:spPr/>
    </dgm:pt>
    <dgm:pt modelId="{F5A2D064-622A-4B39-9119-236749AA9ADB}" type="pres">
      <dgm:prSet presAssocID="{49982C25-5072-4FC0-B2BF-B97C1235AE24}" presName="Name0" presStyleCnt="0">
        <dgm:presLayoutVars>
          <dgm:dir/>
          <dgm:animLvl val="lvl"/>
          <dgm:resizeHandles/>
        </dgm:presLayoutVars>
      </dgm:prSet>
      <dgm:spPr/>
    </dgm:pt>
    <dgm:pt modelId="{39392C63-B7B4-4391-987A-CCE590BFA9FB}" type="pres">
      <dgm:prSet presAssocID="{638AF152-7FD1-4A3E-BCE4-34637266EBB1}" presName="linNode" presStyleCnt="0"/>
      <dgm:spPr/>
    </dgm:pt>
    <dgm:pt modelId="{39356DFA-298C-41B5-B148-A7E834E78713}" type="pres">
      <dgm:prSet presAssocID="{638AF152-7FD1-4A3E-BCE4-34637266EBB1}" presName="parentShp" presStyleLbl="node1" presStyleIdx="0" presStyleCnt="3">
        <dgm:presLayoutVars>
          <dgm:bulletEnabled val="1"/>
        </dgm:presLayoutVars>
      </dgm:prSet>
      <dgm:spPr/>
    </dgm:pt>
    <dgm:pt modelId="{C4E846A3-102B-4F05-B269-1916DC437049}" type="pres">
      <dgm:prSet presAssocID="{638AF152-7FD1-4A3E-BCE4-34637266EBB1}" presName="childShp" presStyleLbl="bgAccFollowNode1" presStyleIdx="0" presStyleCnt="3" custLinFactNeighborX="-1367" custLinFactNeighborY="2499">
        <dgm:presLayoutVars>
          <dgm:bulletEnabled val="1"/>
        </dgm:presLayoutVars>
      </dgm:prSet>
      <dgm:spPr/>
    </dgm:pt>
    <dgm:pt modelId="{EEA97ACC-2F92-4FA3-A5E2-1C0DACCE38EA}" type="pres">
      <dgm:prSet presAssocID="{81E04366-5FD6-4A26-AEC4-77CD0C941E65}" presName="spacing" presStyleCnt="0"/>
      <dgm:spPr/>
    </dgm:pt>
    <dgm:pt modelId="{8ECE510E-42FF-4B7F-B0C2-C07BE3D56FFC}" type="pres">
      <dgm:prSet presAssocID="{31F46AA7-DA84-434A-8D8C-33858D6862C9}" presName="linNode" presStyleCnt="0"/>
      <dgm:spPr/>
    </dgm:pt>
    <dgm:pt modelId="{F9D12261-8819-478D-B3BD-E8FADBC83636}" type="pres">
      <dgm:prSet presAssocID="{31F46AA7-DA84-434A-8D8C-33858D6862C9}" presName="parentShp" presStyleLbl="node1" presStyleIdx="1" presStyleCnt="3">
        <dgm:presLayoutVars>
          <dgm:bulletEnabled val="1"/>
        </dgm:presLayoutVars>
      </dgm:prSet>
      <dgm:spPr/>
    </dgm:pt>
    <dgm:pt modelId="{B0422E8F-6603-4246-AF3B-02DFFFF6FF6C}" type="pres">
      <dgm:prSet presAssocID="{31F46AA7-DA84-434A-8D8C-33858D6862C9}" presName="childShp" presStyleLbl="bgAccFollowNode1" presStyleIdx="1" presStyleCnt="3" custLinFactNeighborX="1562" custLinFactNeighborY="-625">
        <dgm:presLayoutVars>
          <dgm:bulletEnabled val="1"/>
        </dgm:presLayoutVars>
      </dgm:prSet>
      <dgm:spPr/>
    </dgm:pt>
    <dgm:pt modelId="{5B2C69A8-D99C-4C5C-95DC-E3255E785CAC}" type="pres">
      <dgm:prSet presAssocID="{BFCB651D-4E0F-4974-8749-8C20396B11DB}" presName="spacing" presStyleCnt="0"/>
      <dgm:spPr/>
    </dgm:pt>
    <dgm:pt modelId="{B0808237-22AC-45B9-9701-19F915A6D81F}" type="pres">
      <dgm:prSet presAssocID="{08495038-85C5-4B3D-B3F9-F3781BBE1B66}" presName="linNode" presStyleCnt="0"/>
      <dgm:spPr/>
    </dgm:pt>
    <dgm:pt modelId="{347529E5-22A2-47D6-BBB9-95B604C2ABBD}" type="pres">
      <dgm:prSet presAssocID="{08495038-85C5-4B3D-B3F9-F3781BBE1B66}" presName="parentShp" presStyleLbl="node1" presStyleIdx="2" presStyleCnt="3" custLinFactNeighborX="-10417" custLinFactNeighborY="-3750">
        <dgm:presLayoutVars>
          <dgm:bulletEnabled val="1"/>
        </dgm:presLayoutVars>
      </dgm:prSet>
      <dgm:spPr/>
    </dgm:pt>
    <dgm:pt modelId="{6AA4BED1-3970-4056-B8C9-1F65E43FBE4E}" type="pres">
      <dgm:prSet presAssocID="{08495038-85C5-4B3D-B3F9-F3781BBE1B66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C1D0700B-FCA3-4750-8034-F26F4EE27A36}" srcId="{08495038-85C5-4B3D-B3F9-F3781BBE1B66}" destId="{5BC04FBD-9B4E-47BF-A6A8-F855D2B84091}" srcOrd="0" destOrd="0" parTransId="{8B20022F-C8C6-4A05-94E4-AA747C84B4E3}" sibTransId="{C0D018DF-FEC5-453B-8352-C66DAFEBF1AC}"/>
    <dgm:cxn modelId="{2A2AB51B-40D1-41B2-8F31-D9C26D7318FF}" srcId="{638AF152-7FD1-4A3E-BCE4-34637266EBB1}" destId="{9ABE9473-96F3-429C-A4A4-13D6224F54A9}" srcOrd="0" destOrd="0" parTransId="{E03B987A-50A1-4217-B1E2-FFA9D493A7D5}" sibTransId="{FBA4EF18-B804-45E4-A89D-0684F63CD40B}"/>
    <dgm:cxn modelId="{3BD9E723-1DE3-4411-BF6B-D36B2B016E3D}" type="presOf" srcId="{1C3D1200-21AD-450D-9DC8-374ACBB2F7EC}" destId="{C4E846A3-102B-4F05-B269-1916DC437049}" srcOrd="0" destOrd="1" presId="urn:microsoft.com/office/officeart/2005/8/layout/vList6"/>
    <dgm:cxn modelId="{6D087629-C3F5-4859-8C05-F19D074A8A17}" type="presOf" srcId="{638AF152-7FD1-4A3E-BCE4-34637266EBB1}" destId="{39356DFA-298C-41B5-B148-A7E834E78713}" srcOrd="0" destOrd="0" presId="urn:microsoft.com/office/officeart/2005/8/layout/vList6"/>
    <dgm:cxn modelId="{C786312D-8BE8-4B7B-9568-9C5C29826DBB}" srcId="{49982C25-5072-4FC0-B2BF-B97C1235AE24}" destId="{08495038-85C5-4B3D-B3F9-F3781BBE1B66}" srcOrd="2" destOrd="0" parTransId="{62C897D8-DC09-4E03-9060-F6942B92DA2F}" sibTransId="{213BEF76-14F1-4609-990D-2BA80E2F4F99}"/>
    <dgm:cxn modelId="{74209D5F-BD72-4E00-A8CE-D67F1275528C}" type="presOf" srcId="{9ABE9473-96F3-429C-A4A4-13D6224F54A9}" destId="{C4E846A3-102B-4F05-B269-1916DC437049}" srcOrd="0" destOrd="0" presId="urn:microsoft.com/office/officeart/2005/8/layout/vList6"/>
    <dgm:cxn modelId="{C5347449-D3DA-40D2-8933-03703FC355DB}" type="presOf" srcId="{31F46AA7-DA84-434A-8D8C-33858D6862C9}" destId="{F9D12261-8819-478D-B3BD-E8FADBC83636}" srcOrd="0" destOrd="0" presId="urn:microsoft.com/office/officeart/2005/8/layout/vList6"/>
    <dgm:cxn modelId="{DD936470-5FA6-4AB6-81FA-6B4542481C5D}" type="presOf" srcId="{49982C25-5072-4FC0-B2BF-B97C1235AE24}" destId="{F5A2D064-622A-4B39-9119-236749AA9ADB}" srcOrd="0" destOrd="0" presId="urn:microsoft.com/office/officeart/2005/8/layout/vList6"/>
    <dgm:cxn modelId="{B06F2054-9DA8-499E-A0B8-C8AEEB5B1484}" type="presOf" srcId="{5BC04FBD-9B4E-47BF-A6A8-F855D2B84091}" destId="{6AA4BED1-3970-4056-B8C9-1F65E43FBE4E}" srcOrd="0" destOrd="0" presId="urn:microsoft.com/office/officeart/2005/8/layout/vList6"/>
    <dgm:cxn modelId="{61D6EB7A-F5F4-4E4C-A258-9F0C18CAF44A}" type="presOf" srcId="{FA1E7950-EF5F-4A8B-B1A8-C6D50CC2A80E}" destId="{B0422E8F-6603-4246-AF3B-02DFFFF6FF6C}" srcOrd="0" destOrd="0" presId="urn:microsoft.com/office/officeart/2005/8/layout/vList6"/>
    <dgm:cxn modelId="{517C1D84-7E27-45B2-A0CC-63CCE85DA9A6}" srcId="{31F46AA7-DA84-434A-8D8C-33858D6862C9}" destId="{FA1E7950-EF5F-4A8B-B1A8-C6D50CC2A80E}" srcOrd="0" destOrd="0" parTransId="{CE562336-340C-4B5C-A4BA-936D7F9193B4}" sibTransId="{8C7F4ACF-BB17-48C9-B664-65BB5F074291}"/>
    <dgm:cxn modelId="{FD6C108C-4DEB-498A-9F97-4891C0C7CAB4}" srcId="{49982C25-5072-4FC0-B2BF-B97C1235AE24}" destId="{31F46AA7-DA84-434A-8D8C-33858D6862C9}" srcOrd="1" destOrd="0" parTransId="{D1EC4E9B-6EFE-4CCF-9FCA-AF9B34F8828C}" sibTransId="{BFCB651D-4E0F-4974-8749-8C20396B11DB}"/>
    <dgm:cxn modelId="{B53EE496-34F6-40E1-8545-5F1DAE5B3033}" type="presOf" srcId="{E7B879BB-7380-45E5-9AF4-013C37ABC306}" destId="{B0422E8F-6603-4246-AF3B-02DFFFF6FF6C}" srcOrd="0" destOrd="1" presId="urn:microsoft.com/office/officeart/2005/8/layout/vList6"/>
    <dgm:cxn modelId="{CF6E1DB2-8B38-425B-B973-D319B3A845D5}" srcId="{31F46AA7-DA84-434A-8D8C-33858D6862C9}" destId="{E7B879BB-7380-45E5-9AF4-013C37ABC306}" srcOrd="1" destOrd="0" parTransId="{AEDAE114-8F2C-46BB-9B62-4868505BB559}" sibTransId="{6A683C7D-1A43-444B-9E1A-CE9795C46B49}"/>
    <dgm:cxn modelId="{CA8DA5BB-82CD-4D7C-A428-78D4BFA6B68E}" srcId="{638AF152-7FD1-4A3E-BCE4-34637266EBB1}" destId="{1C3D1200-21AD-450D-9DC8-374ACBB2F7EC}" srcOrd="1" destOrd="0" parTransId="{B9167BFB-69B1-4062-86E5-F5689E64379D}" sibTransId="{07EBADFC-9257-4A53-A97B-42F9387D08D5}"/>
    <dgm:cxn modelId="{5BBFD5C1-52CD-49AD-BA38-8C18F8F535A6}" srcId="{49982C25-5072-4FC0-B2BF-B97C1235AE24}" destId="{638AF152-7FD1-4A3E-BCE4-34637266EBB1}" srcOrd="0" destOrd="0" parTransId="{EDBB1681-C431-480E-93D2-87804C673627}" sibTransId="{81E04366-5FD6-4A26-AEC4-77CD0C941E65}"/>
    <dgm:cxn modelId="{DB1E86EB-908F-4F7B-9D2A-6F82CB40385D}" type="presOf" srcId="{08495038-85C5-4B3D-B3F9-F3781BBE1B66}" destId="{347529E5-22A2-47D6-BBB9-95B604C2ABBD}" srcOrd="0" destOrd="0" presId="urn:microsoft.com/office/officeart/2005/8/layout/vList6"/>
    <dgm:cxn modelId="{4C8721E5-D334-4568-85A5-20262FFE2FF9}" type="presParOf" srcId="{F5A2D064-622A-4B39-9119-236749AA9ADB}" destId="{39392C63-B7B4-4391-987A-CCE590BFA9FB}" srcOrd="0" destOrd="0" presId="urn:microsoft.com/office/officeart/2005/8/layout/vList6"/>
    <dgm:cxn modelId="{C8364369-8D3C-4E0E-81B6-F1FA4F1661D6}" type="presParOf" srcId="{39392C63-B7B4-4391-987A-CCE590BFA9FB}" destId="{39356DFA-298C-41B5-B148-A7E834E78713}" srcOrd="0" destOrd="0" presId="urn:microsoft.com/office/officeart/2005/8/layout/vList6"/>
    <dgm:cxn modelId="{E6EBB192-7276-4112-BFA1-2A076CCEB5BB}" type="presParOf" srcId="{39392C63-B7B4-4391-987A-CCE590BFA9FB}" destId="{C4E846A3-102B-4F05-B269-1916DC437049}" srcOrd="1" destOrd="0" presId="urn:microsoft.com/office/officeart/2005/8/layout/vList6"/>
    <dgm:cxn modelId="{36BF85C6-A054-4B72-A7D8-0E84E5AAC68D}" type="presParOf" srcId="{F5A2D064-622A-4B39-9119-236749AA9ADB}" destId="{EEA97ACC-2F92-4FA3-A5E2-1C0DACCE38EA}" srcOrd="1" destOrd="0" presId="urn:microsoft.com/office/officeart/2005/8/layout/vList6"/>
    <dgm:cxn modelId="{309CB586-5B23-497A-8820-44FFF87520C6}" type="presParOf" srcId="{F5A2D064-622A-4B39-9119-236749AA9ADB}" destId="{8ECE510E-42FF-4B7F-B0C2-C07BE3D56FFC}" srcOrd="2" destOrd="0" presId="urn:microsoft.com/office/officeart/2005/8/layout/vList6"/>
    <dgm:cxn modelId="{8C5F1F04-18CA-4E5D-8486-7273CFACD3AE}" type="presParOf" srcId="{8ECE510E-42FF-4B7F-B0C2-C07BE3D56FFC}" destId="{F9D12261-8819-478D-B3BD-E8FADBC83636}" srcOrd="0" destOrd="0" presId="urn:microsoft.com/office/officeart/2005/8/layout/vList6"/>
    <dgm:cxn modelId="{DAF2BAB8-CE08-47C5-832D-89F2937E36E3}" type="presParOf" srcId="{8ECE510E-42FF-4B7F-B0C2-C07BE3D56FFC}" destId="{B0422E8F-6603-4246-AF3B-02DFFFF6FF6C}" srcOrd="1" destOrd="0" presId="urn:microsoft.com/office/officeart/2005/8/layout/vList6"/>
    <dgm:cxn modelId="{5F6E7379-470D-42BA-8131-C95A174BDBD0}" type="presParOf" srcId="{F5A2D064-622A-4B39-9119-236749AA9ADB}" destId="{5B2C69A8-D99C-4C5C-95DC-E3255E785CAC}" srcOrd="3" destOrd="0" presId="urn:microsoft.com/office/officeart/2005/8/layout/vList6"/>
    <dgm:cxn modelId="{263282D0-BDD4-40B1-9A8A-10D8BB7E766D}" type="presParOf" srcId="{F5A2D064-622A-4B39-9119-236749AA9ADB}" destId="{B0808237-22AC-45B9-9701-19F915A6D81F}" srcOrd="4" destOrd="0" presId="urn:microsoft.com/office/officeart/2005/8/layout/vList6"/>
    <dgm:cxn modelId="{559B8309-034A-4D11-90EA-B99D0B660CD2}" type="presParOf" srcId="{B0808237-22AC-45B9-9701-19F915A6D81F}" destId="{347529E5-22A2-47D6-BBB9-95B604C2ABBD}" srcOrd="0" destOrd="0" presId="urn:microsoft.com/office/officeart/2005/8/layout/vList6"/>
    <dgm:cxn modelId="{BBD756DC-5741-4136-9B7D-2764FA7ABB4B}" type="presParOf" srcId="{B0808237-22AC-45B9-9701-19F915A6D81F}" destId="{6AA4BED1-3970-4056-B8C9-1F65E43FBE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A2446-6CF4-4419-8982-0A7D09FFF2EC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ctr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6500" kern="1200" dirty="0"/>
            <a:t>60%</a:t>
          </a:r>
        </a:p>
      </dsp:txBody>
      <dsp:txXfrm>
        <a:off x="2438400" y="496"/>
        <a:ext cx="3657600" cy="1934765"/>
      </dsp:txXfrm>
    </dsp:sp>
    <dsp:sp modelId="{2546AF49-9487-4ED8-8D74-745DABE78127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Обязательная часть </a:t>
          </a:r>
        </a:p>
      </dsp:txBody>
      <dsp:txXfrm>
        <a:off x="0" y="496"/>
        <a:ext cx="2438400" cy="1934765"/>
      </dsp:txXfrm>
    </dsp:sp>
    <dsp:sp modelId="{16A1EB6D-2A2A-4783-AD41-4C8D49BBAFB3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ctr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6500" kern="1200" dirty="0"/>
            <a:t>40%</a:t>
          </a:r>
        </a:p>
      </dsp:txBody>
      <dsp:txXfrm>
        <a:off x="2438400" y="2128738"/>
        <a:ext cx="3657600" cy="1934765"/>
      </dsp:txXfrm>
    </dsp:sp>
    <dsp:sp modelId="{02BBFE69-FD76-4206-8B47-AF203464E6E2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Часть, формируемая участниками образовательных отношений  </a:t>
          </a:r>
        </a:p>
      </dsp:txBody>
      <dsp:txXfrm>
        <a:off x="0" y="2128738"/>
        <a:ext cx="2438400" cy="1934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846A3-102B-4F05-B269-1916DC437049}">
      <dsp:nvSpPr>
        <dsp:cNvPr id="0" name=""/>
        <dsp:cNvSpPr/>
      </dsp:nvSpPr>
      <dsp:spPr>
        <a:xfrm>
          <a:off x="2405067" y="31737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6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 err="1">
              <a:latin typeface="Times New Roman" pitchFamily="18" charset="0"/>
              <a:cs typeface="Times New Roman" pitchFamily="18" charset="0"/>
            </a:rPr>
            <a:t>Портфолио</a:t>
          </a:r>
          <a:r>
            <a:rPr lang="ru-RU" sz="2600" b="1" kern="1200" dirty="0"/>
            <a:t> </a:t>
          </a:r>
        </a:p>
      </dsp:txBody>
      <dsp:txXfrm>
        <a:off x="2405067" y="31737"/>
        <a:ext cx="3657600" cy="1269999"/>
      </dsp:txXfrm>
    </dsp:sp>
    <dsp:sp modelId="{39356DFA-298C-41B5-B148-A7E834E78713}">
      <dsp:nvSpPr>
        <dsp:cNvPr id="0" name=""/>
        <dsp:cNvSpPr/>
      </dsp:nvSpPr>
      <dsp:spPr>
        <a:xfrm>
          <a:off x="0" y="0"/>
          <a:ext cx="2438400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Личностные результаты </a:t>
          </a:r>
        </a:p>
      </dsp:txBody>
      <dsp:txXfrm>
        <a:off x="0" y="0"/>
        <a:ext cx="2438400" cy="1269999"/>
      </dsp:txXfrm>
    </dsp:sp>
    <dsp:sp modelId="{B0422E8F-6603-4246-AF3B-02DFFFF6FF6C}">
      <dsp:nvSpPr>
        <dsp:cNvPr id="0" name=""/>
        <dsp:cNvSpPr/>
      </dsp:nvSpPr>
      <dsp:spPr>
        <a:xfrm>
          <a:off x="2438399" y="1389062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800" b="1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Индивидуальный учебный проект </a:t>
          </a:r>
        </a:p>
      </dsp:txBody>
      <dsp:txXfrm>
        <a:off x="2438399" y="1389062"/>
        <a:ext cx="3657600" cy="1269999"/>
      </dsp:txXfrm>
    </dsp:sp>
    <dsp:sp modelId="{F9D12261-8819-478D-B3BD-E8FADBC83636}">
      <dsp:nvSpPr>
        <dsp:cNvPr id="0" name=""/>
        <dsp:cNvSpPr/>
      </dsp:nvSpPr>
      <dsp:spPr>
        <a:xfrm>
          <a:off x="0" y="1397000"/>
          <a:ext cx="2438400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 err="1">
              <a:solidFill>
                <a:schemeClr val="tx1"/>
              </a:solidFill>
            </a:rPr>
            <a:t>Метапредметные</a:t>
          </a:r>
          <a:r>
            <a:rPr lang="ru-RU" sz="1700" b="1" kern="1200" dirty="0">
              <a:solidFill>
                <a:schemeClr val="tx1"/>
              </a:solidFill>
            </a:rPr>
            <a:t> результаты </a:t>
          </a:r>
        </a:p>
      </dsp:txBody>
      <dsp:txXfrm>
        <a:off x="0" y="1397000"/>
        <a:ext cx="2438400" cy="1269999"/>
      </dsp:txXfrm>
    </dsp:sp>
    <dsp:sp modelId="{6AA4BED1-3970-4056-B8C9-1F65E43FBE4E}">
      <dsp:nvSpPr>
        <dsp:cNvPr id="0" name=""/>
        <dsp:cNvSpPr/>
      </dsp:nvSpPr>
      <dsp:spPr>
        <a:xfrm>
          <a:off x="2438400" y="2793999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b="1" kern="1200" dirty="0"/>
            <a:t>ЕГЭ</a:t>
          </a:r>
          <a:r>
            <a:rPr lang="ru-RU" sz="6300" kern="1200" dirty="0"/>
            <a:t> </a:t>
          </a:r>
        </a:p>
      </dsp:txBody>
      <dsp:txXfrm>
        <a:off x="2438400" y="2793999"/>
        <a:ext cx="3657600" cy="1269999"/>
      </dsp:txXfrm>
    </dsp:sp>
    <dsp:sp modelId="{347529E5-22A2-47D6-BBB9-95B604C2ABBD}">
      <dsp:nvSpPr>
        <dsp:cNvPr id="0" name=""/>
        <dsp:cNvSpPr/>
      </dsp:nvSpPr>
      <dsp:spPr>
        <a:xfrm>
          <a:off x="0" y="2746374"/>
          <a:ext cx="2438400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Предметные результаты </a:t>
          </a:r>
        </a:p>
      </dsp:txBody>
      <dsp:txXfrm>
        <a:off x="0" y="2746374"/>
        <a:ext cx="2438400" cy="1269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214422"/>
            <a:ext cx="6172200" cy="2643206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Переход на федеральный государственный образовательный стандарт среднего общего образования (ФГОС СОО)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479371923general_pages_i64571_v_shkolax_oblasti_prodoljaetsya_perexod_na_obuchenie_po_fgo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8" y="4929198"/>
            <a:ext cx="2857520" cy="150019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710386" cy="114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Спасибо за внимание</a:t>
            </a:r>
          </a:p>
        </p:txBody>
      </p:sp>
      <p:pic>
        <p:nvPicPr>
          <p:cNvPr id="4" name="Содержимое 3" descr="1479371923general_pages_i64571_v_shkolax_oblasti_prodoljaetsya_perexod_na_obuchenie_po_fgo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16" y="5500702"/>
            <a:ext cx="1885378" cy="1143008"/>
          </a:xfrm>
        </p:spPr>
      </p:pic>
      <p:sp>
        <p:nvSpPr>
          <p:cNvPr id="5" name="Прямоугольник 4"/>
          <p:cNvSpPr/>
          <p:nvPr/>
        </p:nvSpPr>
        <p:spPr>
          <a:xfrm>
            <a:off x="928662" y="2357430"/>
            <a:ext cx="735811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/>
              <a:t>PS:</a:t>
            </a:r>
            <a:endParaRPr lang="ru-RU" b="1" dirty="0"/>
          </a:p>
          <a:p>
            <a:pPr>
              <a:defRPr/>
            </a:pPr>
            <a:endParaRPr lang="ru-RU" b="1" dirty="0"/>
          </a:p>
          <a:p>
            <a:pPr>
              <a:defRPr/>
            </a:pPr>
            <a:r>
              <a:rPr lang="en-US" dirty="0"/>
              <a:t> C </a:t>
            </a:r>
            <a:r>
              <a:rPr lang="ru-RU" dirty="0"/>
              <a:t>полным текстом ФГОС СОО можно ознакомиться:</a:t>
            </a:r>
          </a:p>
          <a:p>
            <a:pPr>
              <a:defRPr/>
            </a:pPr>
            <a:r>
              <a:rPr lang="ru-RU" dirty="0"/>
              <a:t>- </a:t>
            </a:r>
            <a:r>
              <a:rPr lang="ru-RU" sz="2000" dirty="0"/>
              <a:t>приказ Министерства образования и науки РФ от 17 мая 2012 г. № 413;</a:t>
            </a:r>
          </a:p>
          <a:p>
            <a:pPr>
              <a:defRPr/>
            </a:pPr>
            <a:r>
              <a:rPr lang="ru-RU" sz="2000" dirty="0"/>
              <a:t>- приказ Министерства образования и науки РФ от 31 декабря 2015 г. N 1578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8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00034" y="357166"/>
            <a:ext cx="8215312" cy="6116637"/>
          </a:xfrm>
        </p:spPr>
      </p:pic>
      <p:pic>
        <p:nvPicPr>
          <p:cNvPr id="5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5786454"/>
            <a:ext cx="2099692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28572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Особенности учебного плана </a:t>
            </a:r>
          </a:p>
        </p:txBody>
      </p:sp>
      <p:pic>
        <p:nvPicPr>
          <p:cNvPr id="4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643578"/>
            <a:ext cx="2099692" cy="857256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715016"/>
            <a:ext cx="2099692" cy="857256"/>
          </a:xfrm>
          <a:prstGeom prst="rect">
            <a:avLst/>
          </a:prstGeom>
        </p:spPr>
      </p:pic>
      <p:pic>
        <p:nvPicPr>
          <p:cNvPr id="5" name="Рисунок 4" descr="slide_23.jpg"/>
          <p:cNvPicPr>
            <a:picLocks noChangeAspect="1"/>
          </p:cNvPicPr>
          <p:nvPr/>
        </p:nvPicPr>
        <p:blipFill>
          <a:blip r:embed="rId3" cstate="print"/>
          <a:srcRect t="16883"/>
          <a:stretch>
            <a:fillRect/>
          </a:stretch>
        </p:blipFill>
        <p:spPr>
          <a:xfrm>
            <a:off x="857224" y="928670"/>
            <a:ext cx="7429552" cy="45720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643578"/>
            <a:ext cx="2099692" cy="857256"/>
          </a:xfrm>
          <a:prstGeom prst="rect">
            <a:avLst/>
          </a:prstGeom>
        </p:spPr>
      </p:pic>
      <p:pic>
        <p:nvPicPr>
          <p:cNvPr id="4" name="Рисунок 3" descr="slide_11.jpg"/>
          <p:cNvPicPr>
            <a:picLocks noChangeAspect="1"/>
          </p:cNvPicPr>
          <p:nvPr/>
        </p:nvPicPr>
        <p:blipFill>
          <a:blip r:embed="rId3" cstate="print"/>
          <a:srcRect l="1562" r="1562" b="81818"/>
          <a:stretch>
            <a:fillRect/>
          </a:stretch>
        </p:blipFill>
        <p:spPr>
          <a:xfrm>
            <a:off x="500034" y="0"/>
            <a:ext cx="7786742" cy="1142984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9" y="142852"/>
            <a:ext cx="7286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/>
              <a:t>Индивидуальный итоговый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44" y="1071547"/>
            <a:ext cx="840266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990000"/>
                </a:solidFill>
              </a:rPr>
              <a:t>    Основные принципы:</a:t>
            </a:r>
          </a:p>
          <a:p>
            <a:pPr>
              <a:defRPr/>
            </a:pPr>
            <a:endParaRPr lang="ru-RU" sz="2000" dirty="0">
              <a:solidFill>
                <a:srgbClr val="990000"/>
              </a:solidFill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основной объект оценки </a:t>
            </a:r>
            <a:r>
              <a:rPr lang="ru-RU" sz="2000" dirty="0" err="1">
                <a:solidFill>
                  <a:srgbClr val="000000"/>
                </a:solidFill>
              </a:rPr>
              <a:t>метапредметных</a:t>
            </a:r>
            <a:r>
              <a:rPr lang="ru-RU" sz="2000" dirty="0">
                <a:solidFill>
                  <a:srgbClr val="000000"/>
                </a:solidFill>
              </a:rPr>
              <a:t> результатов;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выполнение в рамках одного или нескольких учебных предметов;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демонстрация самостоятельного освоения, способности проектировать и осуществлять результативную деятельность;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выполнение проекта обязательно для каждого обучающегося; 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отметка за  проект выставляется в графу «Проектная деятельность» в классном журнале, в  личном деле, в аттестате о среднем общем образовании.</a:t>
            </a:r>
            <a:endParaRPr lang="ru-RU" sz="2000" dirty="0"/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marL="285750" indent="-285750" algn="just">
              <a:buFontTx/>
              <a:buChar char="-"/>
              <a:defRPr/>
            </a:pPr>
            <a:endParaRPr lang="ru-RU" sz="2000" dirty="0">
              <a:solidFill>
                <a:srgbClr val="000000"/>
              </a:solidFill>
            </a:endParaRPr>
          </a:p>
        </p:txBody>
      </p:sp>
      <p:pic>
        <p:nvPicPr>
          <p:cNvPr id="5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572140"/>
            <a:ext cx="2099692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_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0"/>
            <a:ext cx="8358246" cy="5857916"/>
          </a:xfrm>
          <a:prstGeom prst="rect">
            <a:avLst/>
          </a:prstGeom>
        </p:spPr>
      </p:pic>
      <p:pic>
        <p:nvPicPr>
          <p:cNvPr id="3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5857892"/>
            <a:ext cx="2099692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_22.jpg"/>
          <p:cNvPicPr>
            <a:picLocks noChangeAspect="1"/>
          </p:cNvPicPr>
          <p:nvPr/>
        </p:nvPicPr>
        <p:blipFill>
          <a:blip r:embed="rId2" cstate="print"/>
          <a:srcRect l="6250" r="3906" b="7865"/>
          <a:stretch>
            <a:fillRect/>
          </a:stretch>
        </p:blipFill>
        <p:spPr>
          <a:xfrm>
            <a:off x="285720" y="0"/>
            <a:ext cx="8215370" cy="5857892"/>
          </a:xfrm>
          <a:prstGeom prst="rect">
            <a:avLst/>
          </a:prstGeom>
        </p:spPr>
      </p:pic>
      <p:pic>
        <p:nvPicPr>
          <p:cNvPr id="3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5643578"/>
            <a:ext cx="2099692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_5.jpg"/>
          <p:cNvPicPr>
            <a:picLocks noChangeAspect="1"/>
          </p:cNvPicPr>
          <p:nvPr/>
        </p:nvPicPr>
        <p:blipFill>
          <a:blip r:embed="rId2" cstate="print"/>
          <a:srcRect l="4273" t="21875" r="30769"/>
          <a:stretch>
            <a:fillRect/>
          </a:stretch>
        </p:blipFill>
        <p:spPr>
          <a:xfrm>
            <a:off x="714348" y="1000108"/>
            <a:ext cx="5429288" cy="53578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224" y="28572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Готовность школы к введению ФГОС СОО</a:t>
            </a:r>
          </a:p>
        </p:txBody>
      </p:sp>
      <p:pic>
        <p:nvPicPr>
          <p:cNvPr id="4" name="Содержимое 3" descr="1479371923general_pages_i64571_v_shkolax_oblasti_prodoljaetsya_perexod_na_obuchenie_po_fg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5643578"/>
            <a:ext cx="2099692" cy="8572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155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Century Schoolbook</vt:lpstr>
      <vt:lpstr>Times New Roman</vt:lpstr>
      <vt:lpstr>Wingdings</vt:lpstr>
      <vt:lpstr>Wingdings 2</vt:lpstr>
      <vt:lpstr>Эркер</vt:lpstr>
      <vt:lpstr>Переход на федеральный государственный образовательный стандарт среднего общего образования (ФГОС СОО)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федеральный государственный образовательный стандарт среднего общего образования (ФГОС СОО)</dc:title>
  <cp:lastModifiedBy>off8</cp:lastModifiedBy>
  <cp:revision>30</cp:revision>
  <dcterms:modified xsi:type="dcterms:W3CDTF">2023-03-29T13:14:35Z</dcterms:modified>
</cp:coreProperties>
</file>